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6296" autoAdjust="0"/>
  </p:normalViewPr>
  <p:slideViewPr>
    <p:cSldViewPr>
      <p:cViewPr varScale="1">
        <p:scale>
          <a:sx n="71" d="100"/>
          <a:sy n="71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6</Words>
  <Application>Microsoft Office PowerPoint</Application>
  <PresentationFormat>Pokaz na ekranie (4:3)</PresentationFormat>
  <Paragraphs>3</Paragraphs>
  <Slides>61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61</vt:i4>
      </vt:variant>
    </vt:vector>
  </HeadingPairs>
  <TitlesOfParts>
    <vt:vector size="62" baseType="lpstr">
      <vt:lpstr>Energetyczny</vt:lpstr>
      <vt:lpstr>Zapraszam do oglądania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 za obejrzenie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Zapraszam do oglądania</dc:title>
  <dc:creator>UCZEŃ</dc:creator>
  <cp:lastModifiedBy>Gosia</cp:lastModifiedBy>
  <cp:revision>20</cp:revision>
  <dcterms:created xsi:type="dcterms:W3CDTF">2017-03-22T11:37:58Z</dcterms:created>
  <dcterms:modified xsi:type="dcterms:W3CDTF">2017-09-18T18:06:32Z</dcterms:modified>
</cp:coreProperties>
</file>