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5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83</TotalTime>
  <Words>40</Words>
  <Application>Microsoft Office PowerPoint</Application>
  <PresentationFormat>Pokaz na ekranie (4:3)</PresentationFormat>
  <Paragraphs>22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Energetyczny</vt:lpstr>
      <vt:lpstr>Zapraszam do oglądania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Zapraszam do oglądania </dc:title>
  <dc:creator>UCZEŃ</dc:creator>
  <cp:lastModifiedBy>UCZEŃ</cp:lastModifiedBy>
  <cp:revision>10</cp:revision>
  <dcterms:created xsi:type="dcterms:W3CDTF">2017-04-07T10:35:24Z</dcterms:created>
  <dcterms:modified xsi:type="dcterms:W3CDTF">2017-04-19T10:48:07Z</dcterms:modified>
</cp:coreProperties>
</file>