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DA5B3-00E6-4C60-8592-63097186F0D8}" type="datetimeFigureOut">
              <a:rPr lang="pl-PL" smtClean="0"/>
              <a:pPr/>
              <a:t>2017-09-18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BE47B-D2DE-4A6D-A052-ABE979CE1F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6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159</TotalTime>
  <Words>57</Words>
  <Application>Microsoft Office PowerPoint</Application>
  <PresentationFormat>Pokaz na ekranie (4:3)</PresentationFormat>
  <Paragraphs>36</Paragraphs>
  <Slides>120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120</vt:i4>
      </vt:variant>
    </vt:vector>
  </HeadingPairs>
  <TitlesOfParts>
    <vt:vector size="121" baseType="lpstr">
      <vt:lpstr>Energetyczny</vt:lpstr>
      <vt:lpstr>   Szukamy wiosny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Szukamy wiosny</dc:title>
  <dc:creator>UCZEŃ</dc:creator>
  <cp:lastModifiedBy>Gosia</cp:lastModifiedBy>
  <cp:revision>22</cp:revision>
  <dcterms:created xsi:type="dcterms:W3CDTF">2017-03-22T11:33:21Z</dcterms:created>
  <dcterms:modified xsi:type="dcterms:W3CDTF">2017-09-18T19:50:09Z</dcterms:modified>
</cp:coreProperties>
</file>