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25" autoAdjust="0"/>
    <p:restoredTop sz="94660"/>
  </p:normalViewPr>
  <p:slideViewPr>
    <p:cSldViewPr>
      <p:cViewPr varScale="1">
        <p:scale>
          <a:sx n="46" d="100"/>
          <a:sy n="46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47</Words>
  <Application>Microsoft Office PowerPoint</Application>
  <PresentationFormat>Pokaz na ekranie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Papier</vt:lpstr>
      <vt:lpstr>„Gdzie byłam, co widziałam.”</vt:lpstr>
      <vt:lpstr>Slajd 2</vt:lpstr>
      <vt:lpstr>             …..Samotne brzozy…..</vt:lpstr>
      <vt:lpstr>Czy to nie piękne……?</vt:lpstr>
      <vt:lpstr>Zdjęcia są…</vt:lpstr>
      <vt:lpstr>Slajd 6</vt:lpstr>
      <vt:lpstr>WSCHÓD SŁOŃCA</vt:lpstr>
      <vt:lpstr>Zachód słońca……</vt:lpstr>
      <vt:lpstr>Prezentacja została wykonana przez AMANDE ZAWISZE KL.V.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„Gdzie byłam, co widziałam.”</dc:title>
  <dc:creator>UCZEŃ</dc:creator>
  <cp:lastModifiedBy>UCZEŃ</cp:lastModifiedBy>
  <cp:revision>27</cp:revision>
  <dcterms:created xsi:type="dcterms:W3CDTF">2016-05-13T08:34:50Z</dcterms:created>
  <dcterms:modified xsi:type="dcterms:W3CDTF">2016-06-20T11:13:42Z</dcterms:modified>
</cp:coreProperties>
</file>