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12</Words>
  <Application>Microsoft Office PowerPoint</Application>
  <PresentationFormat>Pokaz na ekranie (4:3)</PresentationFormat>
  <Paragraphs>4</Paragraphs>
  <Slides>118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118</vt:i4>
      </vt:variant>
    </vt:vector>
  </HeadingPairs>
  <TitlesOfParts>
    <vt:vector size="119" baseType="lpstr">
      <vt:lpstr>Wierzchołek</vt:lpstr>
      <vt:lpstr>Gdzie byłam co widziałam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  <vt:lpstr>Slajd 90</vt:lpstr>
      <vt:lpstr>Slajd 91</vt:lpstr>
      <vt:lpstr>Slajd 92</vt:lpstr>
      <vt:lpstr>Slajd 93</vt:lpstr>
      <vt:lpstr>Slajd 94</vt:lpstr>
      <vt:lpstr>Slajd 95</vt:lpstr>
      <vt:lpstr>Slajd 96</vt:lpstr>
      <vt:lpstr>Slajd 97</vt:lpstr>
      <vt:lpstr>Slajd 98</vt:lpstr>
      <vt:lpstr>Slajd 99</vt:lpstr>
      <vt:lpstr>Slajd 100</vt:lpstr>
      <vt:lpstr>Slajd 101</vt:lpstr>
      <vt:lpstr>Slajd 102</vt:lpstr>
      <vt:lpstr>Slajd 103</vt:lpstr>
      <vt:lpstr>Slajd 104</vt:lpstr>
      <vt:lpstr>Slajd 105</vt:lpstr>
      <vt:lpstr>Slajd 106</vt:lpstr>
      <vt:lpstr>Slajd 107</vt:lpstr>
      <vt:lpstr>Slajd 108</vt:lpstr>
      <vt:lpstr>Slajd 109</vt:lpstr>
      <vt:lpstr>Slajd 110</vt:lpstr>
      <vt:lpstr>Slajd 111</vt:lpstr>
      <vt:lpstr>Slajd 112</vt:lpstr>
      <vt:lpstr>Slajd 113</vt:lpstr>
      <vt:lpstr>Slajd 114</vt:lpstr>
      <vt:lpstr>Slajd 115</vt:lpstr>
      <vt:lpstr>Slajd 116</vt:lpstr>
      <vt:lpstr>Slajd 117</vt:lpstr>
      <vt:lpstr>Slajd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Gdzie byłam co widziałam</dc:title>
  <dc:creator>UCZEŃ</dc:creator>
  <cp:lastModifiedBy>UCZEŃ</cp:lastModifiedBy>
  <cp:revision>20</cp:revision>
  <dcterms:created xsi:type="dcterms:W3CDTF">2016-05-13T08:56:10Z</dcterms:created>
  <dcterms:modified xsi:type="dcterms:W3CDTF">2016-06-17T12:22:57Z</dcterms:modified>
</cp:coreProperties>
</file>